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1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7" r:id="rId9"/>
    <p:sldId id="266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58" autoAdjust="0"/>
  </p:normalViewPr>
  <p:slideViewPr>
    <p:cSldViewPr>
      <p:cViewPr>
        <p:scale>
          <a:sx n="71" d="100"/>
          <a:sy n="71" d="100"/>
        </p:scale>
        <p:origin x="-48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Frs\Tradu\Goulet\PP\Corrig&#233;s\Module%20F\Delaware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Lecture</c:v>
                </c:pt>
              </c:strCache>
            </c:strRef>
          </c:tx>
          <c:spPr>
            <a:solidFill>
              <a:schemeClr val="tx2"/>
            </a:solidFill>
            <a:ln w="13170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Feuil1!$B$1:$J$1</c:f>
              <c:numCache>
                <c:formatCode>General</c:formatCode>
                <c:ptCount val="9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11</c:v>
                </c:pt>
                <c:pt idx="8">
                  <c:v>12</c:v>
                </c:pt>
              </c:numCache>
            </c:numRef>
          </c:cat>
          <c:val>
            <c:numRef>
              <c:f>Feuil1!$B$2:$J$2</c:f>
              <c:numCache>
                <c:formatCode>General</c:formatCode>
                <c:ptCount val="9"/>
                <c:pt idx="0">
                  <c:v>7</c:v>
                </c:pt>
                <c:pt idx="1">
                  <c:v>9</c:v>
                </c:pt>
                <c:pt idx="2">
                  <c:v>15</c:v>
                </c:pt>
                <c:pt idx="3">
                  <c:v>13</c:v>
                </c:pt>
                <c:pt idx="4">
                  <c:v>12</c:v>
                </c:pt>
                <c:pt idx="5">
                  <c:v>8</c:v>
                </c:pt>
                <c:pt idx="6">
                  <c:v>13.5</c:v>
                </c:pt>
                <c:pt idx="7">
                  <c:v>15.2</c:v>
                </c:pt>
                <c:pt idx="8">
                  <c:v>14.5</c:v>
                </c:pt>
              </c:numCache>
            </c:numRef>
          </c:val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Écriture</c:v>
                </c:pt>
              </c:strCache>
            </c:strRef>
          </c:tx>
          <c:spPr>
            <a:solidFill>
              <a:srgbClr val="00FF00"/>
            </a:solidFill>
            <a:ln w="13170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Feuil1!$B$1:$J$1</c:f>
              <c:numCache>
                <c:formatCode>General</c:formatCode>
                <c:ptCount val="9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11</c:v>
                </c:pt>
                <c:pt idx="8">
                  <c:v>12</c:v>
                </c:pt>
              </c:numCache>
            </c:numRef>
          </c:cat>
          <c:val>
            <c:numRef>
              <c:f>Feuil1!$B$3:$J$3</c:f>
              <c:numCache>
                <c:formatCode>General</c:formatCode>
                <c:ptCount val="9"/>
                <c:pt idx="0">
                  <c:v>9</c:v>
                </c:pt>
                <c:pt idx="1">
                  <c:v>7</c:v>
                </c:pt>
                <c:pt idx="2">
                  <c:v>12</c:v>
                </c:pt>
                <c:pt idx="3">
                  <c:v>12.5</c:v>
                </c:pt>
                <c:pt idx="4">
                  <c:v>10.5</c:v>
                </c:pt>
                <c:pt idx="5">
                  <c:v>15</c:v>
                </c:pt>
                <c:pt idx="6">
                  <c:v>9</c:v>
                </c:pt>
                <c:pt idx="7">
                  <c:v>12.2</c:v>
                </c:pt>
                <c:pt idx="8">
                  <c:v>19.8</c:v>
                </c:pt>
              </c:numCache>
            </c:numRef>
          </c:val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Maths</c:v>
                </c:pt>
              </c:strCache>
            </c:strRef>
          </c:tx>
          <c:spPr>
            <a:solidFill>
              <a:schemeClr val="hlink"/>
            </a:solidFill>
            <a:ln w="13170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Feuil1!$B$1:$J$1</c:f>
              <c:numCache>
                <c:formatCode>General</c:formatCode>
                <c:ptCount val="9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11</c:v>
                </c:pt>
                <c:pt idx="8">
                  <c:v>12</c:v>
                </c:pt>
              </c:numCache>
            </c:numRef>
          </c:cat>
          <c:val>
            <c:numRef>
              <c:f>Feuil1!$B$4:$J$4</c:f>
              <c:numCache>
                <c:formatCode>General</c:formatCode>
                <c:ptCount val="9"/>
                <c:pt idx="0">
                  <c:v>8</c:v>
                </c:pt>
                <c:pt idx="1">
                  <c:v>11</c:v>
                </c:pt>
                <c:pt idx="2">
                  <c:v>8</c:v>
                </c:pt>
                <c:pt idx="3">
                  <c:v>10</c:v>
                </c:pt>
                <c:pt idx="4">
                  <c:v>9.5</c:v>
                </c:pt>
                <c:pt idx="5">
                  <c:v>13.5</c:v>
                </c:pt>
                <c:pt idx="6">
                  <c:v>14</c:v>
                </c:pt>
                <c:pt idx="7">
                  <c:v>11.2</c:v>
                </c:pt>
                <c:pt idx="8">
                  <c:v>15.2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230255104"/>
        <c:axId val="131203072"/>
      </c:barChart>
      <c:catAx>
        <c:axId val="230255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29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US" sz="1867" b="1" i="0" u="none" strike="noStrike" baseline="0">
                <a:solidFill>
                  <a:schemeClr val="tx1"/>
                </a:solidFill>
                <a:latin typeface="Helvetica"/>
                <a:ea typeface="Helvetica"/>
                <a:cs typeface="Helvetica"/>
              </a:defRPr>
            </a:pPr>
            <a:endParaRPr lang="fr-FR"/>
          </a:p>
        </c:txPr>
        <c:crossAx val="131203072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31203072"/>
        <c:scaling>
          <c:orientation val="minMax"/>
          <c:max val="25"/>
        </c:scaling>
        <c:delete val="0"/>
        <c:axPos val="l"/>
        <c:majorGridlines>
          <c:spPr>
            <a:ln w="3293">
              <a:solidFill>
                <a:schemeClr val="tx1"/>
              </a:solidFill>
              <a:prstDash val="solid"/>
            </a:ln>
          </c:spPr>
        </c:majorGridlines>
        <c:minorGridlines/>
        <c:numFmt formatCode="General" sourceLinked="1"/>
        <c:majorTickMark val="out"/>
        <c:minorTickMark val="none"/>
        <c:tickLblPos val="nextTo"/>
        <c:spPr>
          <a:ln w="329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US" sz="1867" b="1" i="0" u="none" strike="noStrike" baseline="0">
                <a:solidFill>
                  <a:schemeClr val="tx1"/>
                </a:solidFill>
                <a:latin typeface="Helvetica"/>
                <a:ea typeface="Helvetica"/>
                <a:cs typeface="Helvetica"/>
              </a:defRPr>
            </a:pPr>
            <a:endParaRPr lang="fr-FR"/>
          </a:p>
        </c:txPr>
        <c:crossAx val="230255104"/>
        <c:crosses val="autoZero"/>
        <c:crossBetween val="between"/>
      </c:valAx>
    </c:plotArea>
    <c:legend>
      <c:legendPos val="r"/>
      <c:layout/>
      <c:overlay val="0"/>
      <c:spPr>
        <a:noFill/>
        <a:ln w="3293">
          <a:solidFill>
            <a:schemeClr val="tx1"/>
          </a:solidFill>
          <a:prstDash val="solid"/>
        </a:ln>
      </c:spPr>
      <c:txPr>
        <a:bodyPr/>
        <a:lstStyle/>
        <a:p>
          <a:pPr>
            <a:defRPr lang="en-US" sz="1600" b="1" i="0" u="none" strike="noStrike" baseline="0">
              <a:solidFill>
                <a:schemeClr val="tx1"/>
              </a:solidFill>
              <a:latin typeface="Helvetica"/>
              <a:ea typeface="Helvetica"/>
              <a:cs typeface="Helvetica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67" b="1" i="0" u="none" strike="noStrike" baseline="0">
          <a:solidFill>
            <a:schemeClr val="tx1"/>
          </a:solidFill>
          <a:latin typeface="Helvetica"/>
          <a:ea typeface="Helvetica"/>
          <a:cs typeface="Helvetica"/>
        </a:defRPr>
      </a:pPr>
      <a:endParaRPr lang="fr-FR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CA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hPercent val="65"/>
      <c:rotY val="0"/>
      <c:depthPercent val="2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Lecture</c:v>
                </c:pt>
              </c:strCache>
            </c:strRef>
          </c:tx>
          <c:spPr>
            <a:solidFill>
              <a:srgbClr val="5A6378"/>
            </a:solidFill>
            <a:ln w="13170">
              <a:solidFill>
                <a:srgbClr val="000000"/>
              </a:solidFill>
              <a:prstDash val="solid"/>
            </a:ln>
          </c:spPr>
          <c:invertIfNegative val="1"/>
          <c:cat>
            <c:numRef>
              <c:f>Sheet1!$B$1:$J$1</c:f>
              <c:numCache>
                <c:formatCode>General</c:formatCode>
                <c:ptCount val="9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11</c:v>
                </c:pt>
                <c:pt idx="8">
                  <c:v>12</c:v>
                </c:pt>
              </c:numCache>
            </c:numRef>
          </c:cat>
          <c:val>
            <c:numRef>
              <c:f>Sheet1!$B$2:$J$2</c:f>
              <c:numCache>
                <c:formatCode>General</c:formatCode>
                <c:ptCount val="9"/>
                <c:pt idx="0">
                  <c:v>7.8</c:v>
                </c:pt>
                <c:pt idx="1">
                  <c:v>9.4</c:v>
                </c:pt>
                <c:pt idx="2">
                  <c:v>15.6</c:v>
                </c:pt>
                <c:pt idx="3">
                  <c:v>13.2</c:v>
                </c:pt>
                <c:pt idx="4">
                  <c:v>12.4</c:v>
                </c:pt>
                <c:pt idx="5">
                  <c:v>8.5</c:v>
                </c:pt>
                <c:pt idx="6">
                  <c:v>13.7</c:v>
                </c:pt>
                <c:pt idx="7">
                  <c:v>15.6</c:v>
                </c:pt>
                <c:pt idx="8">
                  <c:v>14.9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3170">
                    <a:solidFill>
                      <a:srgbClr val="000000"/>
                    </a:solidFill>
                    <a:prstDash val="solid"/>
                  </a:ln>
                </c14:spPr>
              </c14:invertSolidFillFmt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Écriture</c:v>
                </c:pt>
              </c:strCache>
            </c:strRef>
          </c:tx>
          <c:spPr>
            <a:solidFill>
              <a:srgbClr val="00FF00"/>
            </a:solidFill>
            <a:ln w="13170">
              <a:solidFill>
                <a:srgbClr val="000000"/>
              </a:solidFill>
              <a:prstDash val="solid"/>
            </a:ln>
          </c:spPr>
          <c:invertIfNegative val="1"/>
          <c:cat>
            <c:numRef>
              <c:f>Sheet1!$B$1:$J$1</c:f>
              <c:numCache>
                <c:formatCode>General</c:formatCode>
                <c:ptCount val="9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11</c:v>
                </c:pt>
                <c:pt idx="8">
                  <c:v>12</c:v>
                </c:pt>
              </c:numCache>
            </c:numRef>
          </c:cat>
          <c:val>
            <c:numRef>
              <c:f>Sheet1!$B$3:$J$3</c:f>
              <c:numCache>
                <c:formatCode>General</c:formatCode>
                <c:ptCount val="9"/>
                <c:pt idx="0">
                  <c:v>9.5</c:v>
                </c:pt>
                <c:pt idx="1">
                  <c:v>7.9</c:v>
                </c:pt>
                <c:pt idx="2">
                  <c:v>12.3</c:v>
                </c:pt>
                <c:pt idx="3">
                  <c:v>12.8</c:v>
                </c:pt>
                <c:pt idx="4">
                  <c:v>11</c:v>
                </c:pt>
                <c:pt idx="5">
                  <c:v>15.2</c:v>
                </c:pt>
                <c:pt idx="6">
                  <c:v>9.1999999999999993</c:v>
                </c:pt>
                <c:pt idx="7">
                  <c:v>12.8</c:v>
                </c:pt>
                <c:pt idx="8">
                  <c:v>20.100000000000001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3170">
                    <a:solidFill>
                      <a:srgbClr val="000000"/>
                    </a:solidFill>
                    <a:prstDash val="solid"/>
                  </a:ln>
                </c14:spPr>
              </c14:invertSolidFillFmt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Maths</c:v>
                </c:pt>
              </c:strCache>
            </c:strRef>
          </c:tx>
          <c:spPr>
            <a:solidFill>
              <a:srgbClr val="168BBA"/>
            </a:solidFill>
            <a:ln w="13170">
              <a:solidFill>
                <a:srgbClr val="000000"/>
              </a:solidFill>
              <a:prstDash val="solid"/>
            </a:ln>
          </c:spPr>
          <c:invertIfNegative val="1"/>
          <c:cat>
            <c:numRef>
              <c:f>Sheet1!$B$1:$J$1</c:f>
              <c:numCache>
                <c:formatCode>General</c:formatCode>
                <c:ptCount val="9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11</c:v>
                </c:pt>
                <c:pt idx="8">
                  <c:v>12</c:v>
                </c:pt>
              </c:numCache>
            </c:numRef>
          </c:cat>
          <c:val>
            <c:numRef>
              <c:f>Sheet1!$B$4:$J$4</c:f>
              <c:numCache>
                <c:formatCode>General</c:formatCode>
                <c:ptCount val="9"/>
                <c:pt idx="0">
                  <c:v>8.4</c:v>
                </c:pt>
                <c:pt idx="1">
                  <c:v>11.1</c:v>
                </c:pt>
                <c:pt idx="2">
                  <c:v>6.5</c:v>
                </c:pt>
                <c:pt idx="3">
                  <c:v>10.4</c:v>
                </c:pt>
                <c:pt idx="4">
                  <c:v>9.8000000000000007</c:v>
                </c:pt>
                <c:pt idx="5">
                  <c:v>13.9</c:v>
                </c:pt>
                <c:pt idx="6">
                  <c:v>14.2</c:v>
                </c:pt>
                <c:pt idx="7">
                  <c:v>11.6</c:v>
                </c:pt>
                <c:pt idx="8">
                  <c:v>15.8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3170">
                    <a:solidFill>
                      <a:srgbClr val="000000"/>
                    </a:solidFill>
                    <a:prstDash val="solid"/>
                  </a:ln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953536"/>
        <c:axId val="131264448"/>
        <c:axId val="0"/>
      </c:bar3DChart>
      <c:catAx>
        <c:axId val="37953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crossAx val="131264448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31264448"/>
        <c:scaling>
          <c:orientation val="minMax"/>
        </c:scaling>
        <c:delete val="0"/>
        <c:axPos val="l"/>
        <c:majorGridlines>
          <c:spPr>
            <a:ln w="3293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crossAx val="37953536"/>
        <c:crosses val="autoZero"/>
        <c:crossBetween val="between"/>
      </c:valAx>
      <c:spPr>
        <a:noFill/>
        <a:ln w="26340">
          <a:noFill/>
        </a:ln>
      </c:spPr>
    </c:plotArea>
    <c:legend>
      <c:legendPos val="r"/>
      <c:layout/>
      <c:overlay val="0"/>
    </c:legend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1867" b="1" i="0" u="none" strike="noStrike" baseline="0">
          <a:solidFill>
            <a:schemeClr val="tx1"/>
          </a:solidFill>
          <a:latin typeface="Helvetica"/>
          <a:ea typeface="Helvetica"/>
          <a:cs typeface="Helvetica"/>
        </a:defRPr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B41780-CE8A-469B-B068-6045B0CBCCC1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</dgm:pt>
    <dgm:pt modelId="{5CDFA3C9-02E0-4609-9FD9-641E2255B4A6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1" i="0" u="none" strike="noStrike" cap="none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Gouvernement</a:t>
          </a:r>
          <a:endParaRPr kumimoji="0" lang="fr-CA" b="1" i="0" u="none" strike="noStrike" cap="none" normalizeH="0" baseline="0" noProof="0" dirty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endParaRPr>
        </a:p>
      </dgm:t>
    </dgm:pt>
    <dgm:pt modelId="{964E9B4F-1C85-4B95-B77A-9C551E41E066}" type="parTrans" cxnId="{FE46862A-AC7F-4321-84DE-818CDEBF71CD}">
      <dgm:prSet/>
      <dgm:spPr/>
      <dgm:t>
        <a:bodyPr/>
        <a:lstStyle/>
        <a:p>
          <a:endParaRPr lang="en-US"/>
        </a:p>
      </dgm:t>
    </dgm:pt>
    <dgm:pt modelId="{72FC48A9-5A1D-4BAD-A79C-A057D30BA013}" type="sibTrans" cxnId="{FE46862A-AC7F-4321-84DE-818CDEBF71CD}">
      <dgm:prSet/>
      <dgm:spPr/>
      <dgm:t>
        <a:bodyPr/>
        <a:lstStyle/>
        <a:p>
          <a:endParaRPr lang="en-US"/>
        </a:p>
      </dgm:t>
    </dgm:pt>
    <dgm:pt modelId="{36D0CB23-1ECA-49BD-BA84-EF76483FEB8C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1" i="0" u="none" strike="noStrike" cap="none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Législature</a:t>
          </a:r>
          <a:endParaRPr kumimoji="0" lang="fr-CA" b="1" i="0" u="none" strike="noStrike" cap="none" normalizeH="0" baseline="0" noProof="0" dirty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endParaRPr>
        </a:p>
      </dgm:t>
    </dgm:pt>
    <dgm:pt modelId="{4A86E55E-C373-4CE7-8904-05FF0FD7E79D}" type="parTrans" cxnId="{4DC2C491-F8C2-45CF-92EC-502657B3E3DE}">
      <dgm:prSet/>
      <dgm:spPr/>
      <dgm:t>
        <a:bodyPr/>
        <a:lstStyle/>
        <a:p>
          <a:endParaRPr lang="en-US"/>
        </a:p>
      </dgm:t>
    </dgm:pt>
    <dgm:pt modelId="{BA73432A-8B15-4B62-834D-AABDC53FC45F}" type="sibTrans" cxnId="{4DC2C491-F8C2-45CF-92EC-502657B3E3DE}">
      <dgm:prSet/>
      <dgm:spPr/>
      <dgm:t>
        <a:bodyPr/>
        <a:lstStyle/>
        <a:p>
          <a:endParaRPr lang="en-US"/>
        </a:p>
      </dgm:t>
    </dgm:pt>
    <dgm:pt modelId="{20C1E020-404D-4071-A043-680570C7B888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1" i="0" u="none" strike="noStrike" cap="none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District scolaire</a:t>
          </a:r>
          <a:endParaRPr kumimoji="0" lang="fr-CA" b="1" i="0" u="none" strike="noStrike" cap="none" normalizeH="0" baseline="0" noProof="0" dirty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endParaRPr>
        </a:p>
      </dgm:t>
    </dgm:pt>
    <dgm:pt modelId="{D711BF84-2ACA-434E-AD59-3BECE2684752}" type="parTrans" cxnId="{AE142546-295B-4247-B41F-E5B19944516E}">
      <dgm:prSet/>
      <dgm:spPr/>
      <dgm:t>
        <a:bodyPr/>
        <a:lstStyle/>
        <a:p>
          <a:endParaRPr lang="en-US"/>
        </a:p>
      </dgm:t>
    </dgm:pt>
    <dgm:pt modelId="{40FC8F58-C2FE-411C-8FE3-3AD28D079752}" type="sibTrans" cxnId="{AE142546-295B-4247-B41F-E5B19944516E}">
      <dgm:prSet/>
      <dgm:spPr/>
      <dgm:t>
        <a:bodyPr/>
        <a:lstStyle/>
        <a:p>
          <a:endParaRPr lang="en-US"/>
        </a:p>
      </dgm:t>
    </dgm:pt>
    <dgm:pt modelId="{3F3E1EC9-02D3-4597-B892-942570F0D365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1" i="0" u="none" strike="noStrike" cap="none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École locale</a:t>
          </a:r>
          <a:endParaRPr kumimoji="0" lang="fr-CA" b="1" i="0" u="none" strike="noStrike" cap="none" normalizeH="0" baseline="0" noProof="0" dirty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endParaRPr>
        </a:p>
      </dgm:t>
    </dgm:pt>
    <dgm:pt modelId="{595D107C-32F7-4518-BCAA-DE068CC5A411}" type="parTrans" cxnId="{BB250A39-CF4E-460C-BEE0-509184541B3F}">
      <dgm:prSet/>
      <dgm:spPr/>
      <dgm:t>
        <a:bodyPr/>
        <a:lstStyle/>
        <a:p>
          <a:endParaRPr lang="en-US"/>
        </a:p>
      </dgm:t>
    </dgm:pt>
    <dgm:pt modelId="{02817361-F869-4F2F-83E1-E84F2952E44E}" type="sibTrans" cxnId="{BB250A39-CF4E-460C-BEE0-509184541B3F}">
      <dgm:prSet/>
      <dgm:spPr/>
      <dgm:t>
        <a:bodyPr/>
        <a:lstStyle/>
        <a:p>
          <a:endParaRPr lang="en-US"/>
        </a:p>
      </dgm:t>
    </dgm:pt>
    <dgm:pt modelId="{773AC4C4-B780-46AB-93A7-A70B2D78A6DB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1" i="0" u="none" strike="noStrike" cap="none" normalizeH="0" baseline="0" noProof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Étudiant</a:t>
          </a:r>
        </a:p>
      </dgm:t>
    </dgm:pt>
    <dgm:pt modelId="{AE368F14-FA27-4E3B-921E-74C9D5F55DA2}" type="parTrans" cxnId="{AD84437D-BAD6-49F2-B29C-CFB0F065F161}">
      <dgm:prSet/>
      <dgm:spPr/>
      <dgm:t>
        <a:bodyPr/>
        <a:lstStyle/>
        <a:p>
          <a:endParaRPr lang="en-US"/>
        </a:p>
      </dgm:t>
    </dgm:pt>
    <dgm:pt modelId="{45483193-05C5-46E9-9888-E7367E51808D}" type="sibTrans" cxnId="{AD84437D-BAD6-49F2-B29C-CFB0F065F161}">
      <dgm:prSet/>
      <dgm:spPr/>
      <dgm:t>
        <a:bodyPr/>
        <a:lstStyle/>
        <a:p>
          <a:endParaRPr lang="en-US"/>
        </a:p>
      </dgm:t>
    </dgm:pt>
    <dgm:pt modelId="{8E09EBFA-3510-4EF8-B9D3-20D976D3B565}" type="pres">
      <dgm:prSet presAssocID="{6BB41780-CE8A-469B-B068-6045B0CBCCC1}" presName="outerComposite" presStyleCnt="0">
        <dgm:presLayoutVars>
          <dgm:chMax val="5"/>
          <dgm:dir/>
          <dgm:resizeHandles val="exact"/>
        </dgm:presLayoutVars>
      </dgm:prSet>
      <dgm:spPr/>
    </dgm:pt>
    <dgm:pt modelId="{BE227AE8-414A-49D2-A46B-CBF9245D98B1}" type="pres">
      <dgm:prSet presAssocID="{6BB41780-CE8A-469B-B068-6045B0CBCCC1}" presName="dummyMaxCanvas" presStyleCnt="0">
        <dgm:presLayoutVars/>
      </dgm:prSet>
      <dgm:spPr/>
    </dgm:pt>
    <dgm:pt modelId="{7F35C4FD-00A8-4E40-90DA-FD028B2CBCDE}" type="pres">
      <dgm:prSet presAssocID="{6BB41780-CE8A-469B-B068-6045B0CBCCC1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1C0F77-CC76-4C6E-95E5-4E776649484E}" type="pres">
      <dgm:prSet presAssocID="{6BB41780-CE8A-469B-B068-6045B0CBCCC1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7BF043-E7A3-45FF-AA74-5AED211AB1AD}" type="pres">
      <dgm:prSet presAssocID="{6BB41780-CE8A-469B-B068-6045B0CBCCC1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8F668F-F34B-4F8A-9192-CCE38F4F775C}" type="pres">
      <dgm:prSet presAssocID="{6BB41780-CE8A-469B-B068-6045B0CBCCC1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A6E4A1-BCF2-4215-8F3D-392794F65692}" type="pres">
      <dgm:prSet presAssocID="{6BB41780-CE8A-469B-B068-6045B0CBCCC1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8135C8-E20C-4B11-9BB5-C21A13A94966}" type="pres">
      <dgm:prSet presAssocID="{6BB41780-CE8A-469B-B068-6045B0CBCCC1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98F53F-C3E5-4F12-B1F1-9B053E528D7E}" type="pres">
      <dgm:prSet presAssocID="{6BB41780-CE8A-469B-B068-6045B0CBCCC1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A459BD-9BA2-4AD9-B8E3-A6EA9B0BE5E6}" type="pres">
      <dgm:prSet presAssocID="{6BB41780-CE8A-469B-B068-6045B0CBCCC1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EA6F76-135B-48ED-B25A-390F33BF8643}" type="pres">
      <dgm:prSet presAssocID="{6BB41780-CE8A-469B-B068-6045B0CBCCC1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A292E6-02F1-4131-BD75-0D8B9E7012FF}" type="pres">
      <dgm:prSet presAssocID="{6BB41780-CE8A-469B-B068-6045B0CBCCC1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303EB-F88A-4283-B679-AFE6922773DD}" type="pres">
      <dgm:prSet presAssocID="{6BB41780-CE8A-469B-B068-6045B0CBCCC1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AE6FD6-37AB-45E0-A086-8FA32484D875}" type="pres">
      <dgm:prSet presAssocID="{6BB41780-CE8A-469B-B068-6045B0CBCCC1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963539-C34E-4F28-BD4D-2A0E77AFAB2E}" type="pres">
      <dgm:prSet presAssocID="{6BB41780-CE8A-469B-B068-6045B0CBCCC1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DA6BCC-9E41-4AD7-A1CA-D61387ABFC63}" type="pres">
      <dgm:prSet presAssocID="{6BB41780-CE8A-469B-B068-6045B0CBCCC1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844702-C67D-4592-8D55-46BEDB1DEA19}" type="presOf" srcId="{6BB41780-CE8A-469B-B068-6045B0CBCCC1}" destId="{8E09EBFA-3510-4EF8-B9D3-20D976D3B565}" srcOrd="0" destOrd="0" presId="urn:microsoft.com/office/officeart/2005/8/layout/vProcess5"/>
    <dgm:cxn modelId="{FE46862A-AC7F-4321-84DE-818CDEBF71CD}" srcId="{6BB41780-CE8A-469B-B068-6045B0CBCCC1}" destId="{5CDFA3C9-02E0-4609-9FD9-641E2255B4A6}" srcOrd="0" destOrd="0" parTransId="{964E9B4F-1C85-4B95-B77A-9C551E41E066}" sibTransId="{72FC48A9-5A1D-4BAD-A79C-A057D30BA013}"/>
    <dgm:cxn modelId="{92CB0ACF-CDFC-42CE-9B6F-AB3BC3890C43}" type="presOf" srcId="{02817361-F869-4F2F-83E1-E84F2952E44E}" destId="{9EEA6F76-135B-48ED-B25A-390F33BF8643}" srcOrd="0" destOrd="0" presId="urn:microsoft.com/office/officeart/2005/8/layout/vProcess5"/>
    <dgm:cxn modelId="{6B5B1AD1-7AB7-4AA5-9912-7B614B48822D}" type="presOf" srcId="{20C1E020-404D-4071-A043-680570C7B888}" destId="{85AE6FD6-37AB-45E0-A086-8FA32484D875}" srcOrd="1" destOrd="0" presId="urn:microsoft.com/office/officeart/2005/8/layout/vProcess5"/>
    <dgm:cxn modelId="{27A9A1B7-5D06-4A1A-A91F-80177EB70E17}" type="presOf" srcId="{773AC4C4-B780-46AB-93A7-A70B2D78A6DB}" destId="{A6A6E4A1-BCF2-4215-8F3D-392794F65692}" srcOrd="0" destOrd="0" presId="urn:microsoft.com/office/officeart/2005/8/layout/vProcess5"/>
    <dgm:cxn modelId="{A7AF7B4C-2FCE-41DF-B2EB-324D5F443F40}" type="presOf" srcId="{3F3E1EC9-02D3-4597-B892-942570F0D365}" destId="{26963539-C34E-4F28-BD4D-2A0E77AFAB2E}" srcOrd="1" destOrd="0" presId="urn:microsoft.com/office/officeart/2005/8/layout/vProcess5"/>
    <dgm:cxn modelId="{C69B1CAF-3EB4-4887-905C-E5666B46A6E5}" type="presOf" srcId="{40FC8F58-C2FE-411C-8FE3-3AD28D079752}" destId="{83A459BD-9BA2-4AD9-B8E3-A6EA9B0BE5E6}" srcOrd="0" destOrd="0" presId="urn:microsoft.com/office/officeart/2005/8/layout/vProcess5"/>
    <dgm:cxn modelId="{AE142546-295B-4247-B41F-E5B19944516E}" srcId="{6BB41780-CE8A-469B-B068-6045B0CBCCC1}" destId="{20C1E020-404D-4071-A043-680570C7B888}" srcOrd="2" destOrd="0" parTransId="{D711BF84-2ACA-434E-AD59-3BECE2684752}" sibTransId="{40FC8F58-C2FE-411C-8FE3-3AD28D079752}"/>
    <dgm:cxn modelId="{9DB7F27B-6A94-4E75-AD7A-BC2EC27E428B}" type="presOf" srcId="{3F3E1EC9-02D3-4597-B892-942570F0D365}" destId="{118F668F-F34B-4F8A-9192-CCE38F4F775C}" srcOrd="0" destOrd="0" presId="urn:microsoft.com/office/officeart/2005/8/layout/vProcess5"/>
    <dgm:cxn modelId="{F9E1A416-EE57-486B-A82B-C454A0302E2A}" type="presOf" srcId="{36D0CB23-1ECA-49BD-BA84-EF76483FEB8C}" destId="{D75303EB-F88A-4283-B679-AFE6922773DD}" srcOrd="1" destOrd="0" presId="urn:microsoft.com/office/officeart/2005/8/layout/vProcess5"/>
    <dgm:cxn modelId="{BB250A39-CF4E-460C-BEE0-509184541B3F}" srcId="{6BB41780-CE8A-469B-B068-6045B0CBCCC1}" destId="{3F3E1EC9-02D3-4597-B892-942570F0D365}" srcOrd="3" destOrd="0" parTransId="{595D107C-32F7-4518-BCAA-DE068CC5A411}" sibTransId="{02817361-F869-4F2F-83E1-E84F2952E44E}"/>
    <dgm:cxn modelId="{06F8E93D-C15A-4183-AA41-F2A5C6AED864}" type="presOf" srcId="{20C1E020-404D-4071-A043-680570C7B888}" destId="{8A7BF043-E7A3-45FF-AA74-5AED211AB1AD}" srcOrd="0" destOrd="0" presId="urn:microsoft.com/office/officeart/2005/8/layout/vProcess5"/>
    <dgm:cxn modelId="{9EFCEF77-E2A2-44B3-BBC2-D6FD5B549177}" type="presOf" srcId="{BA73432A-8B15-4B62-834D-AABDC53FC45F}" destId="{9998F53F-C3E5-4F12-B1F1-9B053E528D7E}" srcOrd="0" destOrd="0" presId="urn:microsoft.com/office/officeart/2005/8/layout/vProcess5"/>
    <dgm:cxn modelId="{C9AAD9C0-FF14-421A-B405-C952FCB9BB55}" type="presOf" srcId="{773AC4C4-B780-46AB-93A7-A70B2D78A6DB}" destId="{89DA6BCC-9E41-4AD7-A1CA-D61387ABFC63}" srcOrd="1" destOrd="0" presId="urn:microsoft.com/office/officeart/2005/8/layout/vProcess5"/>
    <dgm:cxn modelId="{DE0D4DC0-1F13-4A04-8EB5-E32CC493C55D}" type="presOf" srcId="{36D0CB23-1ECA-49BD-BA84-EF76483FEB8C}" destId="{071C0F77-CC76-4C6E-95E5-4E776649484E}" srcOrd="0" destOrd="0" presId="urn:microsoft.com/office/officeart/2005/8/layout/vProcess5"/>
    <dgm:cxn modelId="{BF731BD4-A172-4B5A-AE86-DF658DA4ADBB}" type="presOf" srcId="{5CDFA3C9-02E0-4609-9FD9-641E2255B4A6}" destId="{02A292E6-02F1-4131-BD75-0D8B9E7012FF}" srcOrd="1" destOrd="0" presId="urn:microsoft.com/office/officeart/2005/8/layout/vProcess5"/>
    <dgm:cxn modelId="{AD84437D-BAD6-49F2-B29C-CFB0F065F161}" srcId="{6BB41780-CE8A-469B-B068-6045B0CBCCC1}" destId="{773AC4C4-B780-46AB-93A7-A70B2D78A6DB}" srcOrd="4" destOrd="0" parTransId="{AE368F14-FA27-4E3B-921E-74C9D5F55DA2}" sibTransId="{45483193-05C5-46E9-9888-E7367E51808D}"/>
    <dgm:cxn modelId="{4EEADED6-85C7-489C-BB47-2A5E171E9D94}" type="presOf" srcId="{5CDFA3C9-02E0-4609-9FD9-641E2255B4A6}" destId="{7F35C4FD-00A8-4E40-90DA-FD028B2CBCDE}" srcOrd="0" destOrd="0" presId="urn:microsoft.com/office/officeart/2005/8/layout/vProcess5"/>
    <dgm:cxn modelId="{DA616737-3A2A-4DEF-95BD-4A56DDC1EA5D}" type="presOf" srcId="{72FC48A9-5A1D-4BAD-A79C-A057D30BA013}" destId="{888135C8-E20C-4B11-9BB5-C21A13A94966}" srcOrd="0" destOrd="0" presId="urn:microsoft.com/office/officeart/2005/8/layout/vProcess5"/>
    <dgm:cxn modelId="{4DC2C491-F8C2-45CF-92EC-502657B3E3DE}" srcId="{6BB41780-CE8A-469B-B068-6045B0CBCCC1}" destId="{36D0CB23-1ECA-49BD-BA84-EF76483FEB8C}" srcOrd="1" destOrd="0" parTransId="{4A86E55E-C373-4CE7-8904-05FF0FD7E79D}" sibTransId="{BA73432A-8B15-4B62-834D-AABDC53FC45F}"/>
    <dgm:cxn modelId="{6A257EC4-F2A3-4A48-9AAF-2A0D612C88C2}" type="presParOf" srcId="{8E09EBFA-3510-4EF8-B9D3-20D976D3B565}" destId="{BE227AE8-414A-49D2-A46B-CBF9245D98B1}" srcOrd="0" destOrd="0" presId="urn:microsoft.com/office/officeart/2005/8/layout/vProcess5"/>
    <dgm:cxn modelId="{AFAEE1AB-BB93-402B-895D-D6CA64F6DF15}" type="presParOf" srcId="{8E09EBFA-3510-4EF8-B9D3-20D976D3B565}" destId="{7F35C4FD-00A8-4E40-90DA-FD028B2CBCDE}" srcOrd="1" destOrd="0" presId="urn:microsoft.com/office/officeart/2005/8/layout/vProcess5"/>
    <dgm:cxn modelId="{1F28A752-E327-48C1-923F-B56C737C3179}" type="presParOf" srcId="{8E09EBFA-3510-4EF8-B9D3-20D976D3B565}" destId="{071C0F77-CC76-4C6E-95E5-4E776649484E}" srcOrd="2" destOrd="0" presId="urn:microsoft.com/office/officeart/2005/8/layout/vProcess5"/>
    <dgm:cxn modelId="{D34D4B58-1A9E-48AA-8CEA-0A2322583D18}" type="presParOf" srcId="{8E09EBFA-3510-4EF8-B9D3-20D976D3B565}" destId="{8A7BF043-E7A3-45FF-AA74-5AED211AB1AD}" srcOrd="3" destOrd="0" presId="urn:microsoft.com/office/officeart/2005/8/layout/vProcess5"/>
    <dgm:cxn modelId="{CE5B091A-0D57-4324-B01E-FFF17CB926C3}" type="presParOf" srcId="{8E09EBFA-3510-4EF8-B9D3-20D976D3B565}" destId="{118F668F-F34B-4F8A-9192-CCE38F4F775C}" srcOrd="4" destOrd="0" presId="urn:microsoft.com/office/officeart/2005/8/layout/vProcess5"/>
    <dgm:cxn modelId="{15A666A5-2EA6-46F2-A7D8-9119D8D7BBA6}" type="presParOf" srcId="{8E09EBFA-3510-4EF8-B9D3-20D976D3B565}" destId="{A6A6E4A1-BCF2-4215-8F3D-392794F65692}" srcOrd="5" destOrd="0" presId="urn:microsoft.com/office/officeart/2005/8/layout/vProcess5"/>
    <dgm:cxn modelId="{5AAF9D9F-ADDB-448B-B6ED-C7454700CFB3}" type="presParOf" srcId="{8E09EBFA-3510-4EF8-B9D3-20D976D3B565}" destId="{888135C8-E20C-4B11-9BB5-C21A13A94966}" srcOrd="6" destOrd="0" presId="urn:microsoft.com/office/officeart/2005/8/layout/vProcess5"/>
    <dgm:cxn modelId="{B6FCDF97-3CB2-4EB5-965A-945CF134A003}" type="presParOf" srcId="{8E09EBFA-3510-4EF8-B9D3-20D976D3B565}" destId="{9998F53F-C3E5-4F12-B1F1-9B053E528D7E}" srcOrd="7" destOrd="0" presId="urn:microsoft.com/office/officeart/2005/8/layout/vProcess5"/>
    <dgm:cxn modelId="{0902D67C-957D-492A-B812-F76C58BA31F0}" type="presParOf" srcId="{8E09EBFA-3510-4EF8-B9D3-20D976D3B565}" destId="{83A459BD-9BA2-4AD9-B8E3-A6EA9B0BE5E6}" srcOrd="8" destOrd="0" presId="urn:microsoft.com/office/officeart/2005/8/layout/vProcess5"/>
    <dgm:cxn modelId="{5AEDA7D8-8F9D-41E6-B366-56999F485954}" type="presParOf" srcId="{8E09EBFA-3510-4EF8-B9D3-20D976D3B565}" destId="{9EEA6F76-135B-48ED-B25A-390F33BF8643}" srcOrd="9" destOrd="0" presId="urn:microsoft.com/office/officeart/2005/8/layout/vProcess5"/>
    <dgm:cxn modelId="{59D90D14-FCBB-4CE9-8FDF-7F350588C52A}" type="presParOf" srcId="{8E09EBFA-3510-4EF8-B9D3-20D976D3B565}" destId="{02A292E6-02F1-4131-BD75-0D8B9E7012FF}" srcOrd="10" destOrd="0" presId="urn:microsoft.com/office/officeart/2005/8/layout/vProcess5"/>
    <dgm:cxn modelId="{E1C5E5E3-261A-4300-876F-81354EB6A345}" type="presParOf" srcId="{8E09EBFA-3510-4EF8-B9D3-20D976D3B565}" destId="{D75303EB-F88A-4283-B679-AFE6922773DD}" srcOrd="11" destOrd="0" presId="urn:microsoft.com/office/officeart/2005/8/layout/vProcess5"/>
    <dgm:cxn modelId="{77EE9BAE-5C2C-4802-BB31-C356D6CC78B6}" type="presParOf" srcId="{8E09EBFA-3510-4EF8-B9D3-20D976D3B565}" destId="{85AE6FD6-37AB-45E0-A086-8FA32484D875}" srcOrd="12" destOrd="0" presId="urn:microsoft.com/office/officeart/2005/8/layout/vProcess5"/>
    <dgm:cxn modelId="{F6A2522C-6357-414A-930E-3A49AA4450BE}" type="presParOf" srcId="{8E09EBFA-3510-4EF8-B9D3-20D976D3B565}" destId="{26963539-C34E-4F28-BD4D-2A0E77AFAB2E}" srcOrd="13" destOrd="0" presId="urn:microsoft.com/office/officeart/2005/8/layout/vProcess5"/>
    <dgm:cxn modelId="{D51B6798-0FF3-4EBC-81D9-56F54355A065}" type="presParOf" srcId="{8E09EBFA-3510-4EF8-B9D3-20D976D3B565}" destId="{89DA6BCC-9E41-4AD7-A1CA-D61387ABFC6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5C4FD-00A8-4E40-90DA-FD028B2CBCDE}">
      <dsp:nvSpPr>
        <dsp:cNvPr id="0" name=""/>
        <dsp:cNvSpPr/>
      </dsp:nvSpPr>
      <dsp:spPr>
        <a:xfrm>
          <a:off x="0" y="0"/>
          <a:ext cx="4394438" cy="836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100" b="1" i="0" u="none" strike="noStrike" kern="1200" cap="none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Gouvernement</a:t>
          </a:r>
          <a:endParaRPr kumimoji="0" lang="fr-CA" sz="3100" b="1" i="0" u="none" strike="noStrike" kern="1200" cap="none" normalizeH="0" baseline="0" noProof="0" dirty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endParaRPr>
        </a:p>
      </dsp:txBody>
      <dsp:txXfrm>
        <a:off x="24505" y="24505"/>
        <a:ext cx="3393709" cy="787666"/>
      </dsp:txXfrm>
    </dsp:sp>
    <dsp:sp modelId="{071C0F77-CC76-4C6E-95E5-4E776649484E}">
      <dsp:nvSpPr>
        <dsp:cNvPr id="0" name=""/>
        <dsp:cNvSpPr/>
      </dsp:nvSpPr>
      <dsp:spPr>
        <a:xfrm>
          <a:off x="328156" y="952881"/>
          <a:ext cx="4394438" cy="836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100" b="1" i="0" u="none" strike="noStrike" kern="1200" cap="none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Législature</a:t>
          </a:r>
          <a:endParaRPr kumimoji="0" lang="fr-CA" sz="3100" b="1" i="0" u="none" strike="noStrike" kern="1200" cap="none" normalizeH="0" baseline="0" noProof="0" dirty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endParaRPr>
        </a:p>
      </dsp:txBody>
      <dsp:txXfrm>
        <a:off x="352661" y="977386"/>
        <a:ext cx="3473432" cy="787666"/>
      </dsp:txXfrm>
    </dsp:sp>
    <dsp:sp modelId="{8A7BF043-E7A3-45FF-AA74-5AED211AB1AD}">
      <dsp:nvSpPr>
        <dsp:cNvPr id="0" name=""/>
        <dsp:cNvSpPr/>
      </dsp:nvSpPr>
      <dsp:spPr>
        <a:xfrm>
          <a:off x="656312" y="1905762"/>
          <a:ext cx="4394438" cy="836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100" b="1" i="0" u="none" strike="noStrike" kern="1200" cap="none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District scolaire</a:t>
          </a:r>
          <a:endParaRPr kumimoji="0" lang="fr-CA" sz="3100" b="1" i="0" u="none" strike="noStrike" kern="1200" cap="none" normalizeH="0" baseline="0" noProof="0" dirty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endParaRPr>
        </a:p>
      </dsp:txBody>
      <dsp:txXfrm>
        <a:off x="680817" y="1930267"/>
        <a:ext cx="3473432" cy="787666"/>
      </dsp:txXfrm>
    </dsp:sp>
    <dsp:sp modelId="{118F668F-F34B-4F8A-9192-CCE38F4F775C}">
      <dsp:nvSpPr>
        <dsp:cNvPr id="0" name=""/>
        <dsp:cNvSpPr/>
      </dsp:nvSpPr>
      <dsp:spPr>
        <a:xfrm>
          <a:off x="984468" y="2858643"/>
          <a:ext cx="4394438" cy="836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100" b="1" i="0" u="none" strike="noStrike" kern="1200" cap="none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École locale</a:t>
          </a:r>
          <a:endParaRPr kumimoji="0" lang="fr-CA" sz="3100" b="1" i="0" u="none" strike="noStrike" kern="1200" cap="none" normalizeH="0" baseline="0" noProof="0" dirty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endParaRPr>
        </a:p>
      </dsp:txBody>
      <dsp:txXfrm>
        <a:off x="1008973" y="2883148"/>
        <a:ext cx="3473432" cy="787666"/>
      </dsp:txXfrm>
    </dsp:sp>
    <dsp:sp modelId="{A6A6E4A1-BCF2-4215-8F3D-392794F65692}">
      <dsp:nvSpPr>
        <dsp:cNvPr id="0" name=""/>
        <dsp:cNvSpPr/>
      </dsp:nvSpPr>
      <dsp:spPr>
        <a:xfrm>
          <a:off x="1312624" y="3811524"/>
          <a:ext cx="4394438" cy="836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100" b="1" i="0" u="none" strike="noStrike" kern="1200" cap="none" normalizeH="0" baseline="0" noProof="0">
              <a:ln>
                <a:noFill/>
              </a:ln>
              <a:solidFill>
                <a:schemeClr val="tx2"/>
              </a:solidFill>
              <a:effectLst/>
              <a:latin typeface="Comic Sans MS" pitchFamily="66" charset="0"/>
            </a:rPr>
            <a:t>Étudiant</a:t>
          </a:r>
        </a:p>
      </dsp:txBody>
      <dsp:txXfrm>
        <a:off x="1337129" y="3836029"/>
        <a:ext cx="3473432" cy="787666"/>
      </dsp:txXfrm>
    </dsp:sp>
    <dsp:sp modelId="{888135C8-E20C-4B11-9BB5-C21A13A94966}">
      <dsp:nvSpPr>
        <dsp:cNvPr id="0" name=""/>
        <dsp:cNvSpPr/>
      </dsp:nvSpPr>
      <dsp:spPr>
        <a:xfrm>
          <a:off x="3850598" y="611238"/>
          <a:ext cx="543839" cy="54383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3972962" y="611238"/>
        <a:ext cx="299111" cy="409239"/>
      </dsp:txXfrm>
    </dsp:sp>
    <dsp:sp modelId="{9998F53F-C3E5-4F12-B1F1-9B053E528D7E}">
      <dsp:nvSpPr>
        <dsp:cNvPr id="0" name=""/>
        <dsp:cNvSpPr/>
      </dsp:nvSpPr>
      <dsp:spPr>
        <a:xfrm>
          <a:off x="4178755" y="1564119"/>
          <a:ext cx="543839" cy="54383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301119" y="1564119"/>
        <a:ext cx="299111" cy="409239"/>
      </dsp:txXfrm>
    </dsp:sp>
    <dsp:sp modelId="{83A459BD-9BA2-4AD9-B8E3-A6EA9B0BE5E6}">
      <dsp:nvSpPr>
        <dsp:cNvPr id="0" name=""/>
        <dsp:cNvSpPr/>
      </dsp:nvSpPr>
      <dsp:spPr>
        <a:xfrm>
          <a:off x="4506911" y="2503056"/>
          <a:ext cx="543839" cy="54383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629275" y="2503056"/>
        <a:ext cx="299111" cy="409239"/>
      </dsp:txXfrm>
    </dsp:sp>
    <dsp:sp modelId="{9EEA6F76-135B-48ED-B25A-390F33BF8643}">
      <dsp:nvSpPr>
        <dsp:cNvPr id="0" name=""/>
        <dsp:cNvSpPr/>
      </dsp:nvSpPr>
      <dsp:spPr>
        <a:xfrm>
          <a:off x="4835067" y="3465233"/>
          <a:ext cx="543839" cy="54383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957431" y="3465233"/>
        <a:ext cx="299111" cy="4092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0.86555</cdr:x>
      <cdr:y>0.05882</cdr:y>
    </cdr:from>
    <cdr:to>
      <cdr:x>0.96863</cdr:x>
      <cdr:y>0.11373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358114" y="285752"/>
          <a:ext cx="876300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fr-CA" sz="1200" noProof="0" dirty="0">
            <a:solidFill>
              <a:srgbClr val="C64847"/>
            </a:solidFill>
            <a:latin typeface="Helvetica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0A290-227F-4360-943C-AF7739AAF98C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E0FCE-6007-4CAC-9C3E-6DDF4074DF1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9229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B561D0-9314-42C7-A280-BFCB1CE19EE6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C47A5B-3296-4D2F-8F0D-8BAAF6B1A4A9}" type="slidenum">
              <a:rPr lang="en-US"/>
              <a:pPr/>
              <a:t>2</a:t>
            </a:fld>
            <a:endParaRPr lang="en-US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71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8DB7FB-FBEB-4BEF-BD17-7FCF42A59866}" type="slidenum">
              <a:rPr lang="en-US"/>
              <a:pPr/>
              <a:t>3</a:t>
            </a:fld>
            <a:endParaRPr 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26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04B0A7-BA43-4A16-B3F3-AE5FEAD1D4E8}" type="slidenum">
              <a:rPr lang="en-US"/>
              <a:pPr/>
              <a:t>4</a:t>
            </a:fld>
            <a:endParaRPr 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25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8834C5-8A18-40AE-A99A-67A29D6F7044}" type="slidenum">
              <a:rPr lang="en-US"/>
              <a:pPr/>
              <a:t>5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981E03-358F-4C4A-AD28-9ED456C65FC5}" type="slidenum">
              <a:rPr lang="en-US"/>
              <a:pPr/>
              <a:t>6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DE21E2-03F6-4A34-95D5-A3C41CF8D72C}" type="slidenum">
              <a:rPr lang="en-US"/>
              <a:pPr/>
              <a:t>7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DE21E2-03F6-4A34-95D5-A3C41CF8D72C}" type="slidenum">
              <a:rPr lang="en-US"/>
              <a:pPr/>
              <a:t>8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0FBC94-F10E-4DA4-8A4F-7059182B74AF}" type="slidenum">
              <a:rPr lang="en-US"/>
              <a:pPr/>
              <a:t>9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8AF8E57-7019-4930-B3B4-27B929B1C909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1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8815678"/>
              </p:ext>
            </p:extLst>
          </p:nvPr>
        </p:nvGraphicFramePr>
        <p:xfrm>
          <a:off x="6319373" y="2492896"/>
          <a:ext cx="876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Microsoft ClipArt Gallery" r:id="rId4" imgW="2666880" imgH="3047760" progId="">
                  <p:embed/>
                </p:oleObj>
              </mc:Choice>
              <mc:Fallback>
                <p:oleObj name="Microsoft ClipArt Gallery" r:id="rId4" imgW="2666880" imgH="3047760" progId="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9373" y="2492896"/>
                        <a:ext cx="8763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3743323" y="3577457"/>
            <a:ext cx="5120640" cy="571623"/>
          </a:xfrm>
        </p:spPr>
        <p:txBody>
          <a:bodyPr>
            <a:normAutofit lnSpcReduction="10000"/>
          </a:bodyPr>
          <a:lstStyle/>
          <a:p>
            <a:r>
              <a:rPr lang="fr-CA" dirty="0"/>
              <a:t> </a:t>
            </a:r>
            <a:r>
              <a:rPr lang="fr-CA" sz="3200" i="1" dirty="0" smtClean="0"/>
              <a:t>« Multi-modalité »</a:t>
            </a:r>
            <a:endParaRPr lang="fr-FR" sz="3200" i="1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 lIns="92075" tIns="46038" rIns="92075" bIns="46038" anchor="ctr">
            <a:normAutofit/>
          </a:bodyPr>
          <a:lstStyle/>
          <a:p>
            <a:r>
              <a:rPr lang="fr-CA" sz="4400" b="1" dirty="0" smtClean="0"/>
              <a:t>L’avenir de l’éducation</a:t>
            </a:r>
            <a:endParaRPr lang="fr-CA" sz="44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343400" y="5638800"/>
            <a:ext cx="4828246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ctr"/>
            <a:r>
              <a:rPr lang="fr-CA" sz="2400" dirty="0">
                <a:latin typeface="Arial" charset="0"/>
              </a:rPr>
              <a:t>Forum international de l’éducation</a:t>
            </a:r>
          </a:p>
          <a:p>
            <a:pPr algn="ctr"/>
            <a:r>
              <a:rPr lang="fr-CA" sz="2400" dirty="0">
                <a:latin typeface="Arial" charset="0"/>
              </a:rPr>
              <a:t>Québec, </a:t>
            </a:r>
            <a:r>
              <a:rPr lang="fr-CA" sz="2400" dirty="0" smtClean="0">
                <a:latin typeface="Arial" charset="0"/>
              </a:rPr>
              <a:t>CA</a:t>
            </a:r>
            <a:endParaRPr lang="fr-CA" sz="2400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 descr="C:\Users\Beta\AppData\Local\Microsoft\Windows\Temporary Internet Files\Content.IE5\4X7UOKH6\MPj0402265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509120"/>
            <a:ext cx="3087307" cy="2057400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b="1" dirty="0"/>
              <a:t>Notre vision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74320" y="1298448"/>
            <a:ext cx="8595360" cy="3426696"/>
          </a:xfrm>
          <a:noFill/>
          <a:ln/>
        </p:spPr>
        <p:txBody>
          <a:bodyPr lIns="92075" tIns="46038" rIns="92075" bIns="46038"/>
          <a:lstStyle/>
          <a:p>
            <a:r>
              <a:rPr lang="fr-CA" sz="2800" b="1" dirty="0"/>
              <a:t>Tous les enfants doivent avoir un accès égal à l’éducation pour réaliser leurs </a:t>
            </a:r>
            <a:r>
              <a:rPr lang="fr-CA" sz="2800" b="1" dirty="0" smtClean="0"/>
              <a:t>buts et leurs rêves.</a:t>
            </a:r>
            <a:endParaRPr lang="fr-CA" sz="2800" b="1" dirty="0"/>
          </a:p>
          <a:p>
            <a:r>
              <a:rPr lang="fr-CA" sz="2800" b="1" dirty="0"/>
              <a:t>L’éducation doit être une priorité pour tous les parents et </a:t>
            </a:r>
            <a:r>
              <a:rPr lang="fr-CA" sz="2800" b="1" dirty="0" smtClean="0"/>
              <a:t>tuteurs.</a:t>
            </a:r>
            <a:endParaRPr lang="fr-CA" sz="2800" b="1" dirty="0"/>
          </a:p>
          <a:p>
            <a:r>
              <a:rPr lang="fr-CA" sz="2800" b="1" dirty="0" smtClean="0"/>
              <a:t>Parents </a:t>
            </a:r>
            <a:r>
              <a:rPr lang="fr-CA" sz="2800" b="1" dirty="0"/>
              <a:t>et </a:t>
            </a:r>
            <a:r>
              <a:rPr lang="fr-CA" sz="2800" b="1" dirty="0" smtClean="0"/>
              <a:t>tuteurs ont </a:t>
            </a:r>
            <a:r>
              <a:rPr lang="fr-CA" sz="2800" b="1" dirty="0"/>
              <a:t>besoin d’aide pour comprendre le potentiel de chaque </a:t>
            </a:r>
            <a:r>
              <a:rPr lang="fr-CA" sz="2800" b="1" dirty="0" smtClean="0"/>
              <a:t>enfant.</a:t>
            </a:r>
            <a:endParaRPr lang="fr-CA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Users\Beta\AppData\Local\Microsoft\Windows\Temporary Internet Files\Content.IE5\TLTSPYOZ\MPj0402264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600200"/>
            <a:ext cx="2081784" cy="3121152"/>
          </a:xfrm>
          <a:prstGeom prst="rect">
            <a:avLst/>
          </a:prstGeom>
          <a:noFill/>
        </p:spPr>
      </p:pic>
      <p:pic>
        <p:nvPicPr>
          <p:cNvPr id="10248" name="Picture 8" descr="C:\Users\Beta\AppData\Local\Microsoft\Windows\Temporary Internet Files\Content.IE5\TLTSPYOZ\MPj0402266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276600"/>
            <a:ext cx="2085688" cy="3131591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b="1"/>
              <a:t>Objectifs à court terme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Objectifs quinquennaux </a:t>
            </a:r>
            <a:r>
              <a:rPr lang="fr-CA" dirty="0"/>
              <a:t>:</a:t>
            </a:r>
          </a:p>
          <a:p>
            <a:pPr lvl="1"/>
            <a:r>
              <a:rPr lang="fr-CA" dirty="0" smtClean="0"/>
              <a:t>Établissement du </a:t>
            </a:r>
            <a:r>
              <a:rPr lang="fr-CA" dirty="0"/>
              <a:t>programme dans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15 % </a:t>
            </a:r>
            <a:r>
              <a:rPr lang="fr-CA" dirty="0"/>
              <a:t>des </a:t>
            </a:r>
            <a:r>
              <a:rPr lang="fr-CA" dirty="0" smtClean="0"/>
              <a:t>districts scolaires</a:t>
            </a:r>
            <a:endParaRPr lang="fr-CA" dirty="0"/>
          </a:p>
          <a:p>
            <a:pPr lvl="1"/>
            <a:r>
              <a:rPr lang="fr-CA" dirty="0" smtClean="0"/>
              <a:t>Certification  accrue  de 35 %</a:t>
            </a:r>
          </a:p>
          <a:p>
            <a:pPr lvl="1"/>
            <a:r>
              <a:rPr lang="fr-CA" dirty="0" smtClean="0"/>
              <a:t>Participation de 45 % des étudiants admissibles</a:t>
            </a:r>
            <a:endParaRPr lang="fr-CA" dirty="0"/>
          </a:p>
          <a:p>
            <a:pPr lvl="1"/>
            <a:r>
              <a:rPr lang="fr-CA" dirty="0"/>
              <a:t>Éducation parentale dans tous les districts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7" descr="C:\Users\Beta\AppData\Local\Microsoft\Windows\Temporary Internet Files\Content.IE5\BUZ66MO5\MPj0399885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916832"/>
            <a:ext cx="3505200" cy="2335888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dirty="0"/>
              <a:t>Objectifs à long terme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901" y="1628800"/>
            <a:ext cx="4038600" cy="4623816"/>
          </a:xfrm>
        </p:spPr>
        <p:txBody>
          <a:bodyPr>
            <a:normAutofit/>
          </a:bodyPr>
          <a:lstStyle/>
          <a:p>
            <a:r>
              <a:rPr lang="fr-CA" dirty="0"/>
              <a:t>10 ans :</a:t>
            </a:r>
          </a:p>
          <a:p>
            <a:pPr lvl="1"/>
            <a:r>
              <a:rPr lang="fr-CA" dirty="0" smtClean="0"/>
              <a:t>Participation d’au moins 55 % </a:t>
            </a:r>
            <a:br>
              <a:rPr lang="fr-CA" dirty="0" smtClean="0"/>
            </a:br>
            <a:r>
              <a:rPr lang="fr-CA" dirty="0" smtClean="0"/>
              <a:t>des écoles</a:t>
            </a:r>
            <a:endParaRPr lang="fr-CA" dirty="0"/>
          </a:p>
          <a:p>
            <a:pPr lvl="1"/>
            <a:r>
              <a:rPr lang="fr-CA" dirty="0"/>
              <a:t>Participation de </a:t>
            </a:r>
            <a:r>
              <a:rPr lang="fr-CA" dirty="0" smtClean="0"/>
              <a:t>85 % </a:t>
            </a:r>
            <a:r>
              <a:rPr lang="fr-CA" dirty="0"/>
              <a:t>des étudiants </a:t>
            </a:r>
            <a:r>
              <a:rPr lang="fr-CA" dirty="0" smtClean="0"/>
              <a:t>admissibles</a:t>
            </a:r>
            <a:endParaRPr lang="fr-CA" dirty="0"/>
          </a:p>
          <a:p>
            <a:pPr lvl="1"/>
            <a:r>
              <a:rPr lang="fr-CA" dirty="0" smtClean="0"/>
              <a:t>Hausse du </a:t>
            </a:r>
            <a:r>
              <a:rPr lang="fr-CA" dirty="0"/>
              <a:t>financement privé et </a:t>
            </a:r>
            <a:r>
              <a:rPr lang="fr-CA" dirty="0" smtClean="0"/>
              <a:t>public</a:t>
            </a:r>
          </a:p>
          <a:p>
            <a:pPr lvl="1"/>
            <a:r>
              <a:rPr lang="fr-CA" dirty="0" smtClean="0"/>
              <a:t>Certification  de 75 % des étudiants</a:t>
            </a:r>
            <a:endParaRPr lang="fr-CA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dirty="0"/>
              <a:t>Le processus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4997858"/>
              </p:ext>
            </p:extLst>
          </p:nvPr>
        </p:nvGraphicFramePr>
        <p:xfrm>
          <a:off x="1676400" y="1676399"/>
          <a:ext cx="5707063" cy="4648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dirty="0"/>
              <a:t>Programme </a:t>
            </a:r>
            <a:r>
              <a:rPr lang="fr-CA" dirty="0" smtClean="0"/>
              <a:t>dans les écoles de l’Ontario</a:t>
            </a:r>
            <a:endParaRPr lang="fr-CA" b="1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775191"/>
            <a:ext cx="8229600" cy="3177809"/>
          </a:xfrm>
          <a:noFill/>
          <a:ln/>
        </p:spPr>
        <p:txBody>
          <a:bodyPr lIns="92075" tIns="46038" rIns="92075" bIns="46038">
            <a:normAutofit/>
          </a:bodyPr>
          <a:lstStyle/>
          <a:p>
            <a:pPr>
              <a:lnSpc>
                <a:spcPct val="90000"/>
              </a:lnSpc>
            </a:pPr>
            <a:r>
              <a:rPr lang="fr-CA" sz="2800" dirty="0" smtClean="0"/>
              <a:t>L’an dernier, </a:t>
            </a:r>
            <a:r>
              <a:rPr lang="fr-CA" sz="2800" dirty="0"/>
              <a:t>plus de 4 700 enfants ont </a:t>
            </a:r>
            <a:r>
              <a:rPr lang="fr-CA" sz="2800" dirty="0" smtClean="0"/>
              <a:t>participé </a:t>
            </a:r>
            <a:r>
              <a:rPr lang="fr-CA" sz="2800" dirty="0"/>
              <a:t>au programme</a:t>
            </a:r>
          </a:p>
          <a:p>
            <a:pPr>
              <a:lnSpc>
                <a:spcPct val="90000"/>
              </a:lnSpc>
            </a:pPr>
            <a:r>
              <a:rPr lang="fr-CA" sz="2800" dirty="0" smtClean="0"/>
              <a:t>Coût </a:t>
            </a:r>
            <a:r>
              <a:rPr lang="fr-CA" sz="2800" dirty="0"/>
              <a:t>par </a:t>
            </a:r>
            <a:r>
              <a:rPr lang="fr-CA" sz="2800" dirty="0" smtClean="0"/>
              <a:t>enfant maintenu à </a:t>
            </a:r>
            <a:r>
              <a:rPr lang="fr-CA" sz="2800" dirty="0"/>
              <a:t>6000 $</a:t>
            </a:r>
          </a:p>
          <a:p>
            <a:pPr>
              <a:lnSpc>
                <a:spcPct val="90000"/>
              </a:lnSpc>
            </a:pPr>
            <a:r>
              <a:rPr lang="fr-CA" sz="2800" dirty="0"/>
              <a:t>Coût annuel pour </a:t>
            </a:r>
            <a:r>
              <a:rPr lang="fr-CA" sz="2800" dirty="0" smtClean="0"/>
              <a:t>les écoles : </a:t>
            </a:r>
            <a:r>
              <a:rPr lang="fr-CA" sz="2800" dirty="0"/>
              <a:t>4,5 </a:t>
            </a:r>
            <a:r>
              <a:rPr lang="fr-CA" sz="2800" dirty="0" smtClean="0"/>
              <a:t>millions $</a:t>
            </a:r>
            <a:endParaRPr lang="fr-CA" sz="2800" dirty="0"/>
          </a:p>
          <a:p>
            <a:pPr lvl="1">
              <a:lnSpc>
                <a:spcPct val="90000"/>
              </a:lnSpc>
            </a:pPr>
            <a:r>
              <a:rPr lang="fr-CA" dirty="0"/>
              <a:t>Plus d’un million épargné chaque année grâce </a:t>
            </a:r>
            <a:r>
              <a:rPr lang="fr-CA" dirty="0" smtClean="0"/>
              <a:t>à des levées </a:t>
            </a:r>
            <a:r>
              <a:rPr lang="fr-CA" dirty="0"/>
              <a:t>de </a:t>
            </a:r>
            <a:r>
              <a:rPr lang="fr-CA" dirty="0" smtClean="0"/>
              <a:t>fonds privées et dans les entreprises</a:t>
            </a:r>
            <a:endParaRPr lang="fr-CA" dirty="0"/>
          </a:p>
        </p:txBody>
      </p:sp>
      <p:pic>
        <p:nvPicPr>
          <p:cNvPr id="6" name="Picture 11" descr="C:\Users\Beta\AppData\Local\Microsoft\Windows\Temporary Internet Files\Content.IE5\QYDBYNKT\MPj0402268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25144"/>
            <a:ext cx="2606040" cy="173668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b="1" dirty="0"/>
              <a:t>Résultats du </a:t>
            </a:r>
            <a:r>
              <a:rPr lang="fr-CA" b="1" dirty="0" smtClean="0"/>
              <a:t>programme en Ontario</a:t>
            </a:r>
            <a:endParaRPr lang="fr-CA" b="1" dirty="0"/>
          </a:p>
        </p:txBody>
      </p:sp>
      <p:graphicFrame>
        <p:nvGraphicFramePr>
          <p:cNvPr id="5" name="Graphique 4"/>
          <p:cNvGraphicFramePr/>
          <p:nvPr>
            <p:extLst>
              <p:ext uri="{D42A27DB-BD31-4B8C-83A1-F6EECF244321}">
                <p14:modId xmlns:p14="http://schemas.microsoft.com/office/powerpoint/2010/main" val="4102753537"/>
              </p:ext>
            </p:extLst>
          </p:nvPr>
        </p:nvGraphicFramePr>
        <p:xfrm>
          <a:off x="285720" y="1643050"/>
          <a:ext cx="8501122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>
            <a:normAutofit/>
          </a:bodyPr>
          <a:lstStyle/>
          <a:p>
            <a:r>
              <a:rPr lang="fr-CA" b="1" smtClean="0"/>
              <a:t>Résultats du programme en Ontario</a:t>
            </a:r>
            <a:endParaRPr lang="fr-CA" b="1"/>
          </a:p>
        </p:txBody>
      </p:sp>
      <p:graphicFrame>
        <p:nvGraphicFramePr>
          <p:cNvPr id="6" name="Object 3"/>
          <p:cNvGraphicFramePr>
            <a:graphicFrameLocks noGrp="1"/>
          </p:cNvGraphicFramePr>
          <p:nvPr>
            <p:ph type="chart" idx="4294967295"/>
            <p:extLst>
              <p:ext uri="{D42A27DB-BD31-4B8C-83A1-F6EECF244321}">
                <p14:modId xmlns:p14="http://schemas.microsoft.com/office/powerpoint/2010/main" val="1142578524"/>
              </p:ext>
            </p:extLst>
          </p:nvPr>
        </p:nvGraphicFramePr>
        <p:xfrm>
          <a:off x="241300" y="1727200"/>
          <a:ext cx="86868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643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4" descr="C:\Users\Beta\AppData\Local\Microsoft\Windows\Temporary Internet Files\Content.IE5\QYDBYNKT\MPj0401133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828800"/>
            <a:ext cx="2628900" cy="2103120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458200" cy="1251062"/>
          </a:xfrm>
          <a:noFill/>
          <a:ln/>
        </p:spPr>
        <p:txBody>
          <a:bodyPr lIns="92075" tIns="46038" rIns="92075" bIns="46038" anchor="ctr">
            <a:normAutofit/>
          </a:bodyPr>
          <a:lstStyle/>
          <a:p>
            <a:r>
              <a:rPr lang="fr-CA" sz="3200" b="1" dirty="0"/>
              <a:t>Ensemble, nous pouvons changer le systè</a:t>
            </a:r>
            <a:r>
              <a:rPr lang="fr-CA" sz="3200" dirty="0"/>
              <a:t>me</a:t>
            </a:r>
            <a:endParaRPr lang="fr-CA" sz="3200" b="1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3810000"/>
            <a:ext cx="9067800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/>
            <a:r>
              <a:rPr lang="fr-CA" sz="4000" b="1" dirty="0">
                <a:solidFill>
                  <a:schemeClr val="folHlink"/>
                </a:solidFill>
                <a:latin typeface="Book Antiqua" pitchFamily="18" charset="0"/>
              </a:rPr>
              <a:t>« Multi-modalité »</a:t>
            </a:r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TC101790493[[fn=SOHO]]</Template>
  <TotalTime>125</TotalTime>
  <Words>168</Words>
  <Application>Microsoft Office PowerPoint</Application>
  <PresentationFormat>Affichage à l'écran (4:3)</PresentationFormat>
  <Paragraphs>44</Paragraphs>
  <Slides>9</Slides>
  <Notes>9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1" baseType="lpstr">
      <vt:lpstr>Soho</vt:lpstr>
      <vt:lpstr>Microsoft ClipArt Gallery</vt:lpstr>
      <vt:lpstr>L’avenir de l’éducation</vt:lpstr>
      <vt:lpstr>Notre vision</vt:lpstr>
      <vt:lpstr>Objectifs à court terme</vt:lpstr>
      <vt:lpstr>Objectifs à long terme</vt:lpstr>
      <vt:lpstr>Le processus</vt:lpstr>
      <vt:lpstr>Programme dans les écoles de l’Ontario</vt:lpstr>
      <vt:lpstr>Résultats du programme en Ontario</vt:lpstr>
      <vt:lpstr>Résultats du programme en Ontario</vt:lpstr>
      <vt:lpstr>Ensemble, nous pouvons changer le système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L'avenir de l'éducation</dc:title>
  <dc:creator>M. Simond</dc:creator>
  <cp:lastModifiedBy>Michèle Simond</cp:lastModifiedBy>
  <cp:revision>19</cp:revision>
  <dcterms:created xsi:type="dcterms:W3CDTF">2007-04-19T18:15:41Z</dcterms:created>
  <dcterms:modified xsi:type="dcterms:W3CDTF">2011-04-18T09:58:40Z</dcterms:modified>
</cp:coreProperties>
</file>